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05413-F132-8E29-36B7-46C16A6F1A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4EC931-66DA-6AE8-1C81-4719A789B5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1A50CE-FFB3-1007-CF73-29428DA96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58307-BA87-0449-B856-299749EC973F}" type="datetimeFigureOut">
              <a:rPr lang="en-US" smtClean="0"/>
              <a:t>6/2/25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5D7FE4-D8CB-5C0A-BFB7-06C8D710C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6FDF24-E116-AA4D-7EC6-B0786D643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CB3AB-46A0-B64C-B07D-A0D3571ED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370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30B16-04A4-BE59-3DB8-04E662752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2325DB-CED0-89E2-0983-893EA23027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BA21CE-B4C9-63A3-C1E8-5FD88918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58307-BA87-0449-B856-299749EC973F}" type="datetimeFigureOut">
              <a:rPr lang="en-US" smtClean="0"/>
              <a:t>6/2/25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1AF9E0-43C6-A358-0CF0-A762A161D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11FECB-68DD-15A3-2C91-8E47E8DA9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CB3AB-46A0-B64C-B07D-A0D3571ED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39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F59B43-6D39-8E80-61A8-C767129545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9CE2FD-57D4-C6C5-8DFA-24BA3ED458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5B25DA-81B2-96FB-FE66-735180F88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58307-BA87-0449-B856-299749EC973F}" type="datetimeFigureOut">
              <a:rPr lang="en-US" smtClean="0"/>
              <a:t>6/2/25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1A6D53-C830-9AB7-AE16-A58B3AD74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4333BE-1AD6-C211-382D-2AC5F21FA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CB3AB-46A0-B64C-B07D-A0D3571ED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788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4494E-F7C3-3AD0-EE0B-AEF91A019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868FD-F62F-E97C-88A2-B321ADBC85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B6611-B846-97DB-F627-AEE6C5D27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58307-BA87-0449-B856-299749EC973F}" type="datetimeFigureOut">
              <a:rPr lang="en-US" smtClean="0"/>
              <a:t>6/2/25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57DDF1-C700-67E3-0FC5-DB92BAEB7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303C4D-B80A-6633-25A5-162F6471B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CB3AB-46A0-B64C-B07D-A0D3571ED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671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FE39C-4E01-9EB4-E7A5-9613E9CF0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26BC5C-228E-E72A-7B0D-75FE241856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CF1C40-78F0-89E2-6CE4-D502A0783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58307-BA87-0449-B856-299749EC973F}" type="datetimeFigureOut">
              <a:rPr lang="en-US" smtClean="0"/>
              <a:t>6/2/25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896FF3-8E47-1876-9B89-1A70261B0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6216D-313C-870D-F935-98309584A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CB3AB-46A0-B64C-B07D-A0D3571ED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874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6B706-93A0-8D99-1C8E-E49D75929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1B784-2AE9-B153-E9B3-8DF6BF1FAA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9CA34F-4A5C-B1AE-86C6-46185B150E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CD8F15-A1D4-2FA1-9AB9-D89553785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58307-BA87-0449-B856-299749EC973F}" type="datetimeFigureOut">
              <a:rPr lang="en-US" smtClean="0"/>
              <a:t>6/2/25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FEE94B-41AB-3F8C-B004-0E6A3F42A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DB53CC-F13E-6276-E448-CCC8CA2BE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CB3AB-46A0-B64C-B07D-A0D3571ED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213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2A15D-CCD4-3296-E504-29064EB4B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0DCE63-068B-42F5-EF99-A76B7255BF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2D6605-48AE-C360-DFB4-1A31A32967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826BC1-50F3-22D6-AE95-A409EB1519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6C028F-95B1-66DD-2956-CCA8E2EB80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7CBB39-5519-A2A1-19F5-AC675A9A8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58307-BA87-0449-B856-299749EC973F}" type="datetimeFigureOut">
              <a:rPr lang="en-US" smtClean="0"/>
              <a:t>6/2/25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A84A3B-C087-4CBC-BF88-92C7B7388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6C91A5-DE04-32D7-3F00-C95497C92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CB3AB-46A0-B64C-B07D-A0D3571ED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934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5651-06C9-96ED-0775-EB05317DF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DB26F4-9521-1690-6642-54CD11E30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58307-BA87-0449-B856-299749EC973F}" type="datetimeFigureOut">
              <a:rPr lang="en-US" smtClean="0"/>
              <a:t>6/2/25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97A7EC-EB27-7986-8C71-19ACCBCFB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D132C3-403A-ADA1-9367-79343E99E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CB3AB-46A0-B64C-B07D-A0D3571ED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993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B12C8E-5F24-4D6A-A275-AFF655B4B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58307-BA87-0449-B856-299749EC973F}" type="datetimeFigureOut">
              <a:rPr lang="en-US" smtClean="0"/>
              <a:t>6/2/25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30BC44-5314-BBCD-AEFE-EA3032B5F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B9F1E8-E9CC-F564-0E8C-B80D51177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CB3AB-46A0-B64C-B07D-A0D3571ED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96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98B31-2BBA-B4F7-8C0E-7BE508E98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5834F1-CF84-DA47-0627-204BFA0F9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84B5EA-A712-A1CA-5ACB-DA21717BC5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2E6ED-684E-58A7-5A8D-8EE1F11A4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58307-BA87-0449-B856-299749EC973F}" type="datetimeFigureOut">
              <a:rPr lang="en-US" smtClean="0"/>
              <a:t>6/2/25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494A30-462D-2181-35A4-48F0DDCC7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95A99B-AE86-456B-3127-08EA2E736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CB3AB-46A0-B64C-B07D-A0D3571ED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582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AFC81-3DA0-F2B8-1D49-2FB1A860B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35514E-5DEE-EB67-F649-A7579CC7F5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3A1718-E769-5C94-322E-C81296C34E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491BE7-03D0-197F-3523-2BE1A4971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58307-BA87-0449-B856-299749EC973F}" type="datetimeFigureOut">
              <a:rPr lang="en-US" smtClean="0"/>
              <a:t>6/2/25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14ADBF-D498-350B-ABCB-5C32C1176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58322A-AA01-CECF-306E-3D97D30F0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CB3AB-46A0-B64C-B07D-A0D3571ED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178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C11E1A-5FC2-6A8D-5BE6-16E4DB045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A95532-F1B9-9B22-FF04-4247080CFD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527CD6-D4BF-123E-E03A-04C7A51698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58307-BA87-0449-B856-299749EC973F}" type="datetimeFigureOut">
              <a:rPr lang="en-US" smtClean="0"/>
              <a:t>6/2/25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C15A9D-2FB8-82B8-6D57-7A35795AB9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7189C-A116-455A-5EA1-6FA2382C38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CB3AB-46A0-B64C-B07D-A0D3571ED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506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217AC-996A-19BE-14EC-9DD00CD675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E8D6E9-1A9F-A5CD-6D42-88F8EA6F58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60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Klockmann,Peder Paul</dc:creator>
  <cp:lastModifiedBy>Klockmann,Peder Paul</cp:lastModifiedBy>
  <cp:revision>1</cp:revision>
  <dcterms:created xsi:type="dcterms:W3CDTF">2025-06-02T22:05:49Z</dcterms:created>
  <dcterms:modified xsi:type="dcterms:W3CDTF">2025-06-02T22:06:00Z</dcterms:modified>
</cp:coreProperties>
</file>